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D80A-BB93-4F73-A39C-7CC6FE1B7577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424A-CF8A-4B41-B801-53033F961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15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D80A-BB93-4F73-A39C-7CC6FE1B7577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424A-CF8A-4B41-B801-53033F961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72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D80A-BB93-4F73-A39C-7CC6FE1B7577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424A-CF8A-4B41-B801-53033F961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20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D80A-BB93-4F73-A39C-7CC6FE1B7577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424A-CF8A-4B41-B801-53033F961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99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D80A-BB93-4F73-A39C-7CC6FE1B7577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424A-CF8A-4B41-B801-53033F961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87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D80A-BB93-4F73-A39C-7CC6FE1B7577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424A-CF8A-4B41-B801-53033F961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59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D80A-BB93-4F73-A39C-7CC6FE1B7577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424A-CF8A-4B41-B801-53033F961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02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D80A-BB93-4F73-A39C-7CC6FE1B7577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424A-CF8A-4B41-B801-53033F961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87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D80A-BB93-4F73-A39C-7CC6FE1B7577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424A-CF8A-4B41-B801-53033F961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54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D80A-BB93-4F73-A39C-7CC6FE1B7577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424A-CF8A-4B41-B801-53033F961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43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D80A-BB93-4F73-A39C-7CC6FE1B7577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424A-CF8A-4B41-B801-53033F961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65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ED80A-BB93-4F73-A39C-7CC6FE1B7577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C424A-CF8A-4B41-B801-53033F961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77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975" t="20551" r="24227" b="8705"/>
          <a:stretch/>
        </p:blipFill>
        <p:spPr>
          <a:xfrm>
            <a:off x="152400" y="0"/>
            <a:ext cx="1188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1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540" t="17688" r="26207" b="11303"/>
          <a:stretch/>
        </p:blipFill>
        <p:spPr>
          <a:xfrm>
            <a:off x="193040" y="167816"/>
            <a:ext cx="11795760" cy="669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831" t="17456" r="25307" b="12382"/>
          <a:stretch/>
        </p:blipFill>
        <p:spPr>
          <a:xfrm>
            <a:off x="416560" y="111759"/>
            <a:ext cx="11297920" cy="659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13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St. John of Jerusalem C of E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Lewis</dc:creator>
  <cp:lastModifiedBy>Patricia Lewis</cp:lastModifiedBy>
  <cp:revision>2</cp:revision>
  <dcterms:created xsi:type="dcterms:W3CDTF">2023-02-26T20:19:24Z</dcterms:created>
  <dcterms:modified xsi:type="dcterms:W3CDTF">2023-02-26T20:25:05Z</dcterms:modified>
</cp:coreProperties>
</file>