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FF7AE-53C0-45A9-B633-5A3A52A8B109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62A0-EB80-444A-BA8D-27679E2F9B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568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FF7AE-53C0-45A9-B633-5A3A52A8B109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62A0-EB80-444A-BA8D-27679E2F9B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802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FF7AE-53C0-45A9-B633-5A3A52A8B109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62A0-EB80-444A-BA8D-27679E2F9B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455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FF7AE-53C0-45A9-B633-5A3A52A8B109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62A0-EB80-444A-BA8D-27679E2F9B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717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FF7AE-53C0-45A9-B633-5A3A52A8B109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62A0-EB80-444A-BA8D-27679E2F9B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948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FF7AE-53C0-45A9-B633-5A3A52A8B109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62A0-EB80-444A-BA8D-27679E2F9B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1764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FF7AE-53C0-45A9-B633-5A3A52A8B109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62A0-EB80-444A-BA8D-27679E2F9B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4484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FF7AE-53C0-45A9-B633-5A3A52A8B109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62A0-EB80-444A-BA8D-27679E2F9B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4301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FF7AE-53C0-45A9-B633-5A3A52A8B109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62A0-EB80-444A-BA8D-27679E2F9B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65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FF7AE-53C0-45A9-B633-5A3A52A8B109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62A0-EB80-444A-BA8D-27679E2F9B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693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FF7AE-53C0-45A9-B633-5A3A52A8B109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62A0-EB80-444A-BA8D-27679E2F9B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9294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FF7AE-53C0-45A9-B633-5A3A52A8B109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862A0-EB80-444A-BA8D-27679E2F9B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069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349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Menalik Richards</dc:creator>
  <cp:lastModifiedBy>Menalik Richards</cp:lastModifiedBy>
  <cp:revision>1</cp:revision>
  <dcterms:created xsi:type="dcterms:W3CDTF">2021-06-25T13:51:12Z</dcterms:created>
  <dcterms:modified xsi:type="dcterms:W3CDTF">2021-06-25T13:51:33Z</dcterms:modified>
</cp:coreProperties>
</file>