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-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0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40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8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99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26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5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5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45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0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10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72281-94B8-451E-9EB3-A2C47F33720C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8C9D-7585-4571-82F4-1599354E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75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253" t="15134" r="17771" b="9760"/>
          <a:stretch/>
        </p:blipFill>
        <p:spPr>
          <a:xfrm>
            <a:off x="325120" y="121920"/>
            <a:ext cx="11755120" cy="748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8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St. John of Jerusalem C of E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Lewis</dc:creator>
  <cp:lastModifiedBy>Patricia Lewis</cp:lastModifiedBy>
  <cp:revision>2</cp:revision>
  <dcterms:created xsi:type="dcterms:W3CDTF">2023-01-15T15:59:07Z</dcterms:created>
  <dcterms:modified xsi:type="dcterms:W3CDTF">2023-01-15T16:51:59Z</dcterms:modified>
</cp:coreProperties>
</file>